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58" r:id="rId5"/>
    <p:sldId id="272" r:id="rId6"/>
    <p:sldId id="271" r:id="rId7"/>
    <p:sldId id="276" r:id="rId8"/>
    <p:sldId id="265" r:id="rId9"/>
    <p:sldId id="266" r:id="rId10"/>
    <p:sldId id="270" r:id="rId11"/>
    <p:sldId id="268" r:id="rId12"/>
    <p:sldId id="267" r:id="rId13"/>
    <p:sldId id="261" r:id="rId14"/>
    <p:sldId id="273" r:id="rId15"/>
    <p:sldId id="269" r:id="rId16"/>
    <p:sldId id="263" r:id="rId17"/>
    <p:sldId id="274" r:id="rId18"/>
    <p:sldId id="275" r:id="rId19"/>
    <p:sldId id="259" r:id="rId20"/>
    <p:sldId id="277" r:id="rId21"/>
    <p:sldId id="260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1" d="100"/>
          <a:sy n="21" d="100"/>
        </p:scale>
        <p:origin x="-2712" y="-10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7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2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9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2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54686-1328-4569-9BB9-67C26A54E8F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1798-6019-40E0-BB9F-666AE63C2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NAM HOC 2021-2022\HINH 2021-2022\GIO TO HUNG VUONG\24c816070f2dc17398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9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:\NAM HOC 2021-2022\HINH 2021-2022\GIO TO HUNG VUONG\841e7e7c6756a908f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7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E:\NAM HOC 2021-2022\HINH 2021-2022\GIO TO HUNG VUONG\ae8a94bf8c9542cb1b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4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E:\NAM HOC 2021-2022\HINH 2021-2022\GIO TO HUNG VUONG\9874eb11e43b2a6573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0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01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NAM HOC 2021-2022\HINH 2021-2022\GIO TO HUNG VUONG\efa6f124e80e26507f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91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NAM HOC 2021-2022\HINH 2021-2022\GIO TO HUNG VUONG\be005faf468588dbd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-3048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5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NAM HOC 2021-2022\HINH 2021-2022\GIO TO HUNG VUONG\622b4eb0579a99c4c0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22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NAM HOC 2021-2022\HINH 2021-2022\GIO TO HUNG VUONG\d1a6ca7342598c07d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59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53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NAM HOC 2021-2022\HINH 2021-2022\GIO TO HUNG VUONG\fcf48f9c95b65be802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97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175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NAM HOC 2021-2022\HINH 2021-2022\GIO TO HUNG VUONG\fe1d9d9582bf4ce115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7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296400" cy="9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027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28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78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NAM HOC 2021-2022\HINH 2021-2022\GIO TO HUNG VUONG\108d94ae8d8443da1a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30480"/>
            <a:ext cx="912876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9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NAM HOC 2021-2022\HINH 2021-2022\GIO TO HUNG VUONG\5b00da0953239d7dc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1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NAM HOC 2021-2022\HINH 2021-2022\GIO TO HUNG VUONG\0c04e78bf8a136ff6f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1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NAM HOC 2021-2022\HINH 2021-2022\GIO TO HUNG VUONG\48963ada22f0ecaeb5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NAM HOC 2021-2022\HINH 2021-2022\GIO TO HUNG VUONG\c6d7fcf674dcba82e3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9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95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E:\NAM HOC 2021-2022\HINH 2021-2022\GIO TO HUNG VUONG\b33e96888ea240fc19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9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E:\NAM HOC 2021-2022\HINH 2021-2022\GIO TO HUNG VUONG\889e83109b3a55640c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8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</dc:creator>
  <cp:lastModifiedBy>win7</cp:lastModifiedBy>
  <cp:revision>3</cp:revision>
  <dcterms:created xsi:type="dcterms:W3CDTF">2022-04-08T03:12:29Z</dcterms:created>
  <dcterms:modified xsi:type="dcterms:W3CDTF">2022-04-08T03:33:53Z</dcterms:modified>
</cp:coreProperties>
</file>